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5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3" autoAdjust="0"/>
    <p:restoredTop sz="94660"/>
  </p:normalViewPr>
  <p:slideViewPr>
    <p:cSldViewPr>
      <p:cViewPr>
        <p:scale>
          <a:sx n="75" d="100"/>
          <a:sy n="75" d="100"/>
        </p:scale>
        <p:origin x="-2100" y="-7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1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18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33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374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37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9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4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2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45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57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7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04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5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7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0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Экран (16:9)</PresentationFormat>
  <Paragraphs>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Настя</dc:creator>
  <cp:lastModifiedBy>Лариса</cp:lastModifiedBy>
  <cp:revision>4</cp:revision>
  <dcterms:created xsi:type="dcterms:W3CDTF">2022-09-30T06:52:53Z</dcterms:created>
  <dcterms:modified xsi:type="dcterms:W3CDTF">2022-09-30T10:21:42Z</dcterms:modified>
</cp:coreProperties>
</file>